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9" d="100"/>
          <a:sy n="139" d="100"/>
        </p:scale>
        <p:origin x="-148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D87ED9-F6C4-47E5-9F81-409395ACE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67C8D-97A7-4AA1-8F08-240F03B2F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3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3F39-065B-4628-A043-732BF7150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9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D09DCB5A-57DC-4220-AF17-55499047F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3D48-833C-4D63-9BBD-B8620AFC2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1113C-DF58-4F82-8435-7FAC61120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5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28339-E708-433E-93CE-F11DC4FCBD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4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57969-8F02-4A4E-8587-321017574F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9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D491D-FBF9-4FD4-8A45-F4473D005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9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C2581-2287-4057-8998-5C4BD78ED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0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7B126-3CA7-4D45-91D2-643C411E94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5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A538B-1148-48CB-8008-A198A888C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8E9823E-17D0-4602-91EC-4FFD180B9DD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Lab 5</a:t>
            </a:r>
            <a:endParaRPr lang="en-US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Ramon Lawrence</a:t>
            </a:r>
          </a:p>
          <a:p>
            <a:r>
              <a:rPr lang="en-CA"/>
              <a:t>ID#: 11111111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Key Programming Concepts</a:t>
            </a:r>
            <a:endParaRPr lang="en-US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Using memory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variables</a:t>
            </a:r>
            <a:r>
              <a:rPr lang="en-CA"/>
              <a:t> – names for data items manipulated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locations</a:t>
            </a:r>
            <a:r>
              <a:rPr lang="en-CA"/>
              <a:t> – addresses of data items in memory 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values</a:t>
            </a:r>
            <a:r>
              <a:rPr lang="en-CA"/>
              <a:t> – the value stored at a location 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initialization</a:t>
            </a:r>
            <a:r>
              <a:rPr lang="en-CA"/>
              <a:t> – setting initial variable values</a:t>
            </a:r>
          </a:p>
          <a:p>
            <a:r>
              <a:rPr lang="en-CA"/>
              <a:t>Giving instructions</a:t>
            </a:r>
            <a:r>
              <a:rPr lang="en-CA" b="1" i="1">
                <a:solidFill>
                  <a:srgbClr val="14FD3A"/>
                </a:solidFill>
              </a:rPr>
              <a:t> 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function</a:t>
            </a:r>
            <a:r>
              <a:rPr lang="en-CA"/>
              <a:t> – a named algorithm 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loops/iteration</a:t>
            </a:r>
            <a:r>
              <a:rPr lang="en-CA" b="1" i="1">
                <a:solidFill>
                  <a:srgbClr val="14FD3A"/>
                </a:solidFill>
              </a:rPr>
              <a:t> </a:t>
            </a:r>
            <a:r>
              <a:rPr lang="en-CA"/>
              <a:t>– repeating a sequence of steps 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assignment</a:t>
            </a:r>
            <a:r>
              <a:rPr lang="en-CA"/>
              <a:t> – changing the value of variables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decisions</a:t>
            </a:r>
            <a:r>
              <a:rPr lang="en-CA"/>
              <a:t> – changing actions based on a condition</a:t>
            </a:r>
          </a:p>
          <a:p>
            <a:pPr lvl="2"/>
            <a:r>
              <a:rPr lang="en-CA" b="1" i="1">
                <a:solidFill>
                  <a:schemeClr val="folHlink"/>
                </a:solidFill>
              </a:rPr>
              <a:t>expressions</a:t>
            </a:r>
            <a:r>
              <a:rPr lang="en-CA"/>
              <a:t> – operands/operators that yield a result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What I Like About Summer</a:t>
            </a:r>
            <a:endParaRPr lang="en-US"/>
          </a:p>
        </p:txBody>
      </p:sp>
      <p:sp>
        <p:nvSpPr>
          <p:cNvPr id="3087" name="Rectangle 1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r>
              <a:rPr lang="en-CA" sz="2800"/>
              <a:t>No snow</a:t>
            </a:r>
          </a:p>
          <a:p>
            <a:r>
              <a:rPr lang="en-CA" sz="2800"/>
              <a:t>No school</a:t>
            </a:r>
          </a:p>
          <a:p>
            <a:r>
              <a:rPr lang="en-CA" sz="2800"/>
              <a:t>No worries</a:t>
            </a:r>
          </a:p>
          <a:p>
            <a:endParaRPr lang="en-CA" sz="2800"/>
          </a:p>
          <a:p>
            <a:r>
              <a:rPr lang="en-CA" sz="2800"/>
              <a:t>Going to the beach</a:t>
            </a:r>
          </a:p>
          <a:p>
            <a:pPr lvl="1"/>
            <a:r>
              <a:rPr lang="en-CA" sz="2400"/>
              <a:t>Kelowna has nice beaches.</a:t>
            </a:r>
          </a:p>
          <a:p>
            <a:endParaRPr lang="en-US" sz="2800"/>
          </a:p>
        </p:txBody>
      </p:sp>
      <p:pic>
        <p:nvPicPr>
          <p:cNvPr id="3088" name="Picture 16" descr="beach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25" y="2408238"/>
            <a:ext cx="4191000" cy="2957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97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Clouds</vt:lpstr>
      <vt:lpstr>Lab 5</vt:lpstr>
      <vt:lpstr>Key Programming Concepts</vt:lpstr>
      <vt:lpstr>What I Like About Summer</vt:lpstr>
    </vt:vector>
  </TitlesOfParts>
  <Company>UBC Okanagan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</dc:title>
  <dc:creator>Dr. Ramon Lawrence</dc:creator>
  <cp:lastModifiedBy>Ramon Lawrence</cp:lastModifiedBy>
  <cp:revision>4</cp:revision>
  <dcterms:created xsi:type="dcterms:W3CDTF">2007-02-08T19:26:47Z</dcterms:created>
  <dcterms:modified xsi:type="dcterms:W3CDTF">2011-10-28T22:41:10Z</dcterms:modified>
</cp:coreProperties>
</file>